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355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815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358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374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02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184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456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240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328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251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54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05BC0-95A7-4C24-95EA-93FFDC30E112}" type="datetimeFigureOut">
              <a:rPr lang="he-IL" smtClean="0"/>
              <a:t>כ"א/אייר/תשע"ד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05816-6AA2-43FB-B038-D958ED528C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038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535" y="965542"/>
            <a:ext cx="9927034" cy="53786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89903" y="387178"/>
            <a:ext cx="9036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Spectrum of Noise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339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Noam Amir</dc:creator>
  <cp:lastModifiedBy>Peter Shevtsov</cp:lastModifiedBy>
  <cp:revision>3</cp:revision>
  <dcterms:created xsi:type="dcterms:W3CDTF">2014-05-12T13:46:35Z</dcterms:created>
  <dcterms:modified xsi:type="dcterms:W3CDTF">2014-05-21T19:01:46Z</dcterms:modified>
</cp:coreProperties>
</file>